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74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6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60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0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52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26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0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40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45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171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26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CE3D5-09B2-4687-9B56-607CF0808DAC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9EFEC-8637-4A13-9CCB-72DBF75D6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86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1" y="138545"/>
            <a:ext cx="12192000" cy="6858000"/>
          </a:xfrm>
          <a:prstGeom prst="rect">
            <a:avLst/>
          </a:prstGeom>
        </p:spPr>
      </p:pic>
      <p:pic>
        <p:nvPicPr>
          <p:cNvPr id="6" name="Picture 2" descr="C:\Users\13\Desktop\Структура ИМЦ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1"/>
            <a:ext cx="11707091" cy="677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556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\ПРЕЗЕНТАЦИИ\ТАТАРЫ прославив свой народ АРХИВ\Татары 17.02.2023\Структура центра\Центр поликультурного образования_Зеле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1684338"/>
            <a:ext cx="9883775" cy="348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641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390" y="465514"/>
            <a:ext cx="10989222" cy="987827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rgbClr val="6AAC9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ru-RU" sz="2800" b="1" dirty="0">
                <a:solidFill>
                  <a:srgbClr val="6AAC9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altLang="ru-RU" sz="2800" b="1" dirty="0">
                <a:solidFill>
                  <a:srgbClr val="6AAC9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Всероссийская  научно-практическая конференция «Татары, прославившие свой народ» </a:t>
            </a:r>
            <a:r>
              <a:rPr lang="ru-RU" altLang="ru-RU" sz="2800" b="1" dirty="0" smtClean="0">
                <a:solidFill>
                  <a:srgbClr val="6AAC9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17.02.2023</a:t>
            </a:r>
            <a:endParaRPr lang="ru-RU" sz="2800" dirty="0"/>
          </a:p>
        </p:txBody>
      </p:sp>
      <p:pic>
        <p:nvPicPr>
          <p:cNvPr id="7170" name="Picture 2" descr="C:\Users\Uchitel\Desktop\Публичный отчет директора 2023\фото татары\f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783" y="1004455"/>
            <a:ext cx="4493230" cy="299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chitel\Desktop\Публичный отчет директора 2023\фото татары\f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1541086"/>
            <a:ext cx="4346865" cy="289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chitel\Desktop\Публичный отчет директора 2023\фото татары\f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746" y="3988511"/>
            <a:ext cx="4313238" cy="287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chitel\Desktop\Публичный отчет директора 2023\фото татары\f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19" y="4526973"/>
            <a:ext cx="3710942" cy="231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chitel\Desktop\Публичный отчет директора 2023\фото татары\f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431" y="4438996"/>
            <a:ext cx="3316780" cy="240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311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chitel\Desktop\Публичный отчет директора 2023\фото татары\f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85" y="515110"/>
            <a:ext cx="4908866" cy="296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chitel\Desktop\Публичный отчет директора 2023\фото татары\f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38" y="3576735"/>
            <a:ext cx="5144714" cy="320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chitel\Desktop\Публичный отчет директора 2023\фото татары\f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783" y="288896"/>
            <a:ext cx="5166781" cy="311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chitel\Desktop\Публичный отчет директора 2023\фото татары\f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420" y="3576735"/>
            <a:ext cx="5241594" cy="320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710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274" y="191194"/>
            <a:ext cx="10673338" cy="126353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день родного языка  в гимназии </a:t>
            </a:r>
            <a:b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20.02.2023г.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Uchitel\Downloads\IMG-20230220-WA00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31" y="1267575"/>
            <a:ext cx="5451363" cy="535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chitel\Downloads\IMG-20230220-WA007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392" y="1210888"/>
            <a:ext cx="6004182" cy="543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160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531" y="-51970"/>
            <a:ext cx="6272133" cy="401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Uchitel\Downloads\IMG-20230220-WA0070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23" y="188797"/>
            <a:ext cx="4378845" cy="448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76" y="3081625"/>
            <a:ext cx="3408217" cy="3934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991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13\Desktop\Новая папка — копия\IMG_20220915_1205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64" y="248617"/>
            <a:ext cx="10897986" cy="63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03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67" y="224443"/>
            <a:ext cx="10764983" cy="6519730"/>
          </a:xfrm>
        </p:spPr>
      </p:pic>
    </p:spTree>
    <p:extLst>
      <p:ext uri="{BB962C8B-B14F-4D97-AF65-F5344CB8AC3E}">
        <p14:creationId xmlns:p14="http://schemas.microsoft.com/office/powerpoint/2010/main" val="65384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676" y="899750"/>
            <a:ext cx="7158472" cy="53750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90605" y="1111509"/>
            <a:ext cx="5929071" cy="462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623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" y="624110"/>
            <a:ext cx="11230292" cy="1280890"/>
          </a:xfrm>
        </p:spPr>
        <p:txBody>
          <a:bodyPr>
            <a:normAutofit fontScale="90000"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научно-исследовательская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судостроению,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посвященная Б. Е.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Бутоме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27.01.2023г.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Uchitel\Desktop\Публичный отчет директора 2023\фото бутомы\f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0" y="2182680"/>
            <a:ext cx="4289704" cy="286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chitel\Desktop\Публичный отчет директора 2023\фото бутомы\f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567" y="3731953"/>
            <a:ext cx="4927523" cy="328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chitel\Desktop\Публичный отчет директора 2023\фото бутомы\f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634" y="1695605"/>
            <a:ext cx="4313238" cy="287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71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chitel\Desktop\Публичный отчет директора 2023\фото бутомы\f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98" y="1602416"/>
            <a:ext cx="6192982" cy="412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chitel\Desktop\Публичный отчет директора 2023\фото бутомы\f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302" y="4105435"/>
            <a:ext cx="4754013" cy="25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chitel\Desktop\Публичный отчет директора 2023\фото бутомы\f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498" y="791177"/>
            <a:ext cx="4621877" cy="308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67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339" y="624110"/>
            <a:ext cx="10565274" cy="12808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chitel\Desktop\Публичный отчет директора 2023\фото ремонт\167395703883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47" y="1137997"/>
            <a:ext cx="5378335" cy="556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82" y="1122218"/>
            <a:ext cx="4804756" cy="558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765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chitel\Desktop\Публичный отчет директора 2023\фото ремонт\167395703889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" y="2874051"/>
            <a:ext cx="6118167" cy="398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chitel\Desktop\Публичный отчет директора 2023\фото ремонт\16739543542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444" y="417945"/>
            <a:ext cx="4740332" cy="632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chitel\Desktop\Публичный отчет директора 2023\фото ремонт\16747102733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" y="254231"/>
            <a:ext cx="6001789" cy="281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206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chitel\Downloads\IMG-20230220-WA00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6" y="159557"/>
            <a:ext cx="5023831" cy="669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chitel\Downloads\IMG-20230220-WA00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191" y="205748"/>
            <a:ext cx="4989188" cy="665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897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Широкоэкранный</PresentationFormat>
  <Paragraphs>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III Всероссийская научно-исследовательская конференция по судостроению,  посвященная Б. Е. Бутоме 27.01.2023г.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VIII Всероссийская  научно-практическая конференция «Татары, прославившие свой народ» 17.02.2023</vt:lpstr>
      <vt:lpstr>Презентация PowerPoint</vt:lpstr>
      <vt:lpstr>Международный день родного языка  в гимназии                                    20.02.2023г.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2023-12-11T12:58:27Z</dcterms:created>
  <dcterms:modified xsi:type="dcterms:W3CDTF">2023-12-11T12:58:45Z</dcterms:modified>
</cp:coreProperties>
</file>